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892" y="1279525"/>
            <a:ext cx="460586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322962"/>
            <a:ext cx="6858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1825625"/>
            <a:ext cx="78867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3751117"/>
            <a:ext cx="5491163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610028"/>
            <a:ext cx="5491163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57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4862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66219"/>
            <a:ext cx="78867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85060" y="127000"/>
            <a:ext cx="31239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0" y="766354"/>
            <a:ext cx="4363031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870" y="2057400"/>
            <a:ext cx="31239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0984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53440" y="970915"/>
            <a:ext cx="1083945" cy="4978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文本框 13"/>
          <p:cNvSpPr txBox="1"/>
          <p:nvPr/>
        </p:nvSpPr>
        <p:spPr>
          <a:xfrm>
            <a:off x="2174240" y="1924050"/>
            <a:ext cx="480631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4000" b="1" noProof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盐田区图书馆消防</a:t>
            </a:r>
            <a:endParaRPr lang="zh-CN" altLang="en-US" sz="4000" b="1" noProof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000" b="1" noProof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应急疏散演练</a:t>
            </a:r>
            <a:endParaRPr lang="zh-CN" sz="4000" b="1" noProof="1">
              <a:solidFill>
                <a:schemeClr val="accent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85306" y="4320779"/>
            <a:ext cx="2889647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600" b="1" noProof="1" dirty="0"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    </a:t>
            </a:r>
            <a:endParaRPr lang="en-US" altLang="zh-CN" sz="1600" b="1" noProof="1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b="1" noProof="1" dirty="0"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      </a:t>
            </a:r>
            <a:r>
              <a:rPr lang="en-US" altLang="zh-CN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en-US" altLang="zh-CN" sz="1600" b="1" noProof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  </a:t>
            </a:r>
            <a:r>
              <a:rPr lang="en-US" altLang="zh-CN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2026</a:t>
            </a:r>
            <a:r>
              <a:rPr lang="zh-CN" altLang="en-US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</a:t>
            </a:r>
            <a:r>
              <a:rPr lang="en-US" altLang="zh-CN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</a:t>
            </a:r>
            <a:r>
              <a:rPr lang="zh-CN" altLang="en-US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月</a:t>
            </a:r>
            <a:r>
              <a:rPr lang="en-US" altLang="zh-CN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22</a:t>
            </a:r>
            <a:r>
              <a:rPr lang="zh-CN" altLang="en-US" sz="16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日</a:t>
            </a:r>
            <a:endParaRPr lang="zh-CN" altLang="en-US" sz="1600" b="1" noProof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553075"/>
            <a:ext cx="9144635" cy="1303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888.75,&quot;width&quot;:1940.25}"/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Arial Black</vt:lpstr>
      <vt:lpstr>黑体</vt:lpstr>
      <vt:lpstr>Office 主题​​</vt:lpstr>
      <vt:lpstr>PowerPoint 演示文稿</vt:lpstr>
    </vt:vector>
  </TitlesOfParts>
  <Company>金山软件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wps</dc:creator>
  <cp:lastModifiedBy>Many Funs</cp:lastModifiedBy>
  <cp:revision>7</cp:revision>
  <dcterms:created xsi:type="dcterms:W3CDTF">2019-09-19T02:01:00Z</dcterms:created>
  <dcterms:modified xsi:type="dcterms:W3CDTF">2026-06-18T09:44:12Z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FF7AAC40EA4A455395E0BD334AF847F4_13</vt:lpwstr>
  </property>
</Properties>
</file>